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58C5B-E94C-46A5-A07D-E340250B32D9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53BD-B230-4DCE-B0B8-7CE15338001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5786477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Дистанционные занятия объединения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«Радуга чудес1»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май 2020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Михайлиной А.В.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Рисунок «Моя семья»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18.05.2020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«Сказочная птица»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424-215711.png"/>
          <p:cNvPicPr>
            <a:picLocks noChangeAspect="1"/>
          </p:cNvPicPr>
          <p:nvPr/>
        </p:nvPicPr>
        <p:blipFill>
          <a:blip r:embed="rId2" cstate="print"/>
          <a:srcRect t="18750" b="18750"/>
          <a:stretch>
            <a:fillRect/>
          </a:stretch>
        </p:blipFill>
        <p:spPr>
          <a:xfrm>
            <a:off x="4857752" y="285728"/>
            <a:ext cx="2185988" cy="2428892"/>
          </a:xfrm>
          <a:prstGeom prst="rect">
            <a:avLst/>
          </a:prstGeom>
        </p:spPr>
      </p:pic>
      <p:pic>
        <p:nvPicPr>
          <p:cNvPr id="5" name="Рисунок 4" descr="Screenshot_20200425-162841.png"/>
          <p:cNvPicPr>
            <a:picLocks noChangeAspect="1"/>
          </p:cNvPicPr>
          <p:nvPr/>
        </p:nvPicPr>
        <p:blipFill>
          <a:blip r:embed="rId3"/>
          <a:srcRect t="12500" b="34375"/>
          <a:stretch>
            <a:fillRect/>
          </a:stretch>
        </p:blipFill>
        <p:spPr>
          <a:xfrm>
            <a:off x="4714876" y="3714752"/>
            <a:ext cx="2723029" cy="25717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Пластилиновая аппликация «Мышка»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25.05.2020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«Лилия» из цветной бумаги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27.05.2020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Итоговое занятие.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425-162028.png"/>
          <p:cNvPicPr>
            <a:picLocks noChangeAspect="1"/>
          </p:cNvPicPr>
          <p:nvPr/>
        </p:nvPicPr>
        <p:blipFill>
          <a:blip r:embed="rId2" cstate="print"/>
          <a:srcRect t="27083" b="16666"/>
          <a:stretch>
            <a:fillRect/>
          </a:stretch>
        </p:blipFill>
        <p:spPr>
          <a:xfrm>
            <a:off x="6143636" y="357166"/>
            <a:ext cx="2071702" cy="2071716"/>
          </a:xfrm>
          <a:prstGeom prst="rect">
            <a:avLst/>
          </a:prstGeom>
        </p:spPr>
      </p:pic>
      <p:pic>
        <p:nvPicPr>
          <p:cNvPr id="5" name="Рисунок 4" descr="Screenshot_20200424-224340.png"/>
          <p:cNvPicPr>
            <a:picLocks noChangeAspect="1"/>
          </p:cNvPicPr>
          <p:nvPr/>
        </p:nvPicPr>
        <p:blipFill>
          <a:blip r:embed="rId3"/>
          <a:srcRect t="30208" b="27083"/>
          <a:stretch>
            <a:fillRect/>
          </a:stretch>
        </p:blipFill>
        <p:spPr>
          <a:xfrm>
            <a:off x="5429256" y="2928934"/>
            <a:ext cx="2634476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45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Дистанционные занятия объединения  «Радуга чудес1»  за май 2020 педагога дополнительного образования Михайлиной А.В.</vt:lpstr>
      <vt:lpstr>Слайд 2</vt:lpstr>
      <vt:lpstr>Слайд 3</vt:lpstr>
      <vt:lpstr>Слайд 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Дистанционные занятия объединения  «Радуга чудес1»  за май 2020 педагога дополнительного образования Михайлиной А.В.</dc:title>
  <dc:creator>User</dc:creator>
  <cp:lastModifiedBy>User</cp:lastModifiedBy>
  <cp:revision>3</cp:revision>
  <dcterms:created xsi:type="dcterms:W3CDTF">2020-05-13T17:47:07Z</dcterms:created>
  <dcterms:modified xsi:type="dcterms:W3CDTF">2020-05-13T18:08:07Z</dcterms:modified>
</cp:coreProperties>
</file>